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" d="100"/>
          <a:sy n="13" d="100"/>
        </p:scale>
        <p:origin x="14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3A1C1-DD18-4471-A5EE-4B8F69847AEE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9A347-8224-44F1-9AF3-7184A02EB0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6170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4555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9643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9652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883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48851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5379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67370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6121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0376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9652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1022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62129-0C6C-4F99-8538-327CEC08566B}" type="datetimeFigureOut">
              <a:rPr lang="ro-RO" smtClean="0"/>
              <a:t>28.05.2026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AE615-317F-4212-8255-DC18DFB7CF6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7344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D339A-DFF0-447D-8BD7-8B96ECAF02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608D50-FB36-4190-AE4F-09FC5D6FE6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9C78A0-43D4-4945-A49F-0B60A0FA35FE}"/>
              </a:ext>
            </a:extLst>
          </p:cNvPr>
          <p:cNvSpPr txBox="1"/>
          <p:nvPr/>
        </p:nvSpPr>
        <p:spPr>
          <a:xfrm>
            <a:off x="8253608" y="3554154"/>
            <a:ext cx="19528209" cy="707886"/>
          </a:xfrm>
          <a:prstGeom prst="rect">
            <a:avLst/>
          </a:prstGeom>
          <a:solidFill>
            <a:srgbClr val="2C223B">
              <a:alpha val="7059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0809BA2-FB85-4A88-8B9A-37F6EF719CDC}"/>
              </a:ext>
            </a:extLst>
          </p:cNvPr>
          <p:cNvSpPr txBox="1"/>
          <p:nvPr/>
        </p:nvSpPr>
        <p:spPr>
          <a:xfrm>
            <a:off x="8253608" y="4631074"/>
            <a:ext cx="19528209" cy="584775"/>
          </a:xfrm>
          <a:prstGeom prst="rect">
            <a:avLst/>
          </a:prstGeom>
          <a:solidFill>
            <a:srgbClr val="2C223B">
              <a:alpha val="7059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1B077A-D7A8-44AA-906F-BFF6A0EE0D79}"/>
              </a:ext>
            </a:extLst>
          </p:cNvPr>
          <p:cNvSpPr txBox="1"/>
          <p:nvPr/>
        </p:nvSpPr>
        <p:spPr>
          <a:xfrm>
            <a:off x="8253608" y="5671806"/>
            <a:ext cx="19528208" cy="584775"/>
          </a:xfrm>
          <a:prstGeom prst="rect">
            <a:avLst/>
          </a:prstGeom>
          <a:solidFill>
            <a:srgbClr val="2C223B">
              <a:alpha val="7059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52E463-7812-4077-8708-1ABAA9C4FD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75213" cy="222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252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10</cp:revision>
  <dcterms:created xsi:type="dcterms:W3CDTF">2026-05-27T12:27:07Z</dcterms:created>
  <dcterms:modified xsi:type="dcterms:W3CDTF">2026-05-28T13:41:47Z</dcterms:modified>
</cp:coreProperties>
</file>