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D0F4"/>
    <a:srgbClr val="9B9797"/>
    <a:srgbClr val="885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2" y="6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7438B-DE3D-41A8-A30B-D45BD34DBB5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9F274-20A0-4544-945C-176A6056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3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73788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53463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0F1355-598C-45B3-AAB3-5C27E5350FB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CD98AB-CBAD-4279-8EDE-27C1E0715B9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C41744-D487-916B-038C-CAC79500F910}"/>
              </a:ext>
            </a:extLst>
          </p:cNvPr>
          <p:cNvSpPr txBox="1"/>
          <p:nvPr userDrawn="1"/>
        </p:nvSpPr>
        <p:spPr>
          <a:xfrm>
            <a:off x="0" y="0"/>
            <a:ext cx="12192000" cy="93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Freeroad Light" panose="020B0303010101010101" pitchFamily="34" charset="0"/>
              </a:rPr>
              <a:t>BASIQ</a:t>
            </a:r>
            <a:r>
              <a:rPr lang="en-US" b="0" dirty="0">
                <a:solidFill>
                  <a:srgbClr val="002060"/>
                </a:solidFill>
                <a:latin typeface="Freeroad Light" panose="020B0303010101010101" pitchFamily="34" charset="0"/>
              </a:rPr>
              <a:t> International Conference on</a:t>
            </a:r>
          </a:p>
          <a:p>
            <a:r>
              <a:rPr lang="en-US" b="0" dirty="0">
                <a:solidFill>
                  <a:srgbClr val="002060"/>
                </a:solidFill>
                <a:latin typeface="Freeroad Light" panose="020B0303010101010101" pitchFamily="34" charset="0"/>
              </a:rPr>
              <a:t>New Trends in Sustainable Business and Consumption           </a:t>
            </a:r>
          </a:p>
          <a:p>
            <a:r>
              <a:rPr lang="en-US" b="0" dirty="0">
                <a:solidFill>
                  <a:srgbClr val="002060"/>
                </a:solidFill>
                <a:latin typeface="Freeroad Light" panose="020B0303010101010101" pitchFamily="34" charset="0"/>
              </a:rPr>
              <a:t>12</a:t>
            </a:r>
            <a:r>
              <a:rPr lang="en-US" b="0" baseline="30000" dirty="0">
                <a:solidFill>
                  <a:srgbClr val="002060"/>
                </a:solidFill>
                <a:latin typeface="Freeroad Light" panose="020B0303010101010101" pitchFamily="34" charset="0"/>
              </a:rPr>
              <a:t>th</a:t>
            </a:r>
            <a:r>
              <a:rPr lang="en-US" b="0" dirty="0">
                <a:solidFill>
                  <a:srgbClr val="002060"/>
                </a:solidFill>
                <a:latin typeface="Freeroad Light" panose="020B0303010101010101" pitchFamily="34" charset="0"/>
              </a:rPr>
              <a:t> Edition, </a:t>
            </a:r>
            <a:r>
              <a:rPr lang="pt-BR" b="0" dirty="0">
                <a:solidFill>
                  <a:srgbClr val="002060"/>
                </a:solidFill>
                <a:latin typeface="Freeroad Light" panose="020B0303010101010101" pitchFamily="34" charset="0"/>
              </a:rPr>
              <a:t>25-27 June </a:t>
            </a:r>
            <a:r>
              <a:rPr lang="pt-BR" b="1" dirty="0">
                <a:solidFill>
                  <a:srgbClr val="002060"/>
                </a:solidFill>
                <a:latin typeface="Freeroad Light" panose="020B0303010101010101" pitchFamily="34" charset="0"/>
              </a:rPr>
              <a:t>2026</a:t>
            </a:r>
            <a:r>
              <a:rPr lang="pt-BR" b="0" dirty="0">
                <a:solidFill>
                  <a:srgbClr val="002060"/>
                </a:solidFill>
                <a:latin typeface="Freeroad Light" panose="020B0303010101010101" pitchFamily="34" charset="0"/>
              </a:rPr>
              <a:t>, Porto, Portugal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17FD22F-C292-64AA-771D-E29B8328C2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891" y="158366"/>
            <a:ext cx="1491674" cy="58054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116433B-80C6-920A-F266-2509B712BF0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2099" y="215575"/>
            <a:ext cx="1702040" cy="52333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520FE78-3198-0D39-2B09-ADBF2CAFD0F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539" y="206278"/>
            <a:ext cx="504850" cy="50485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C219137-9980-B2FB-0498-2C514239949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676" y="196213"/>
            <a:ext cx="504850" cy="50485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6E51426-5B78-F990-DA14-6716B7BF0CA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0530" y="188120"/>
            <a:ext cx="541165" cy="54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3185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95F9F8-C0E9-CC38-3675-846C25117D11}"/>
              </a:ext>
            </a:extLst>
          </p:cNvPr>
          <p:cNvSpPr txBox="1"/>
          <p:nvPr userDrawn="1"/>
        </p:nvSpPr>
        <p:spPr>
          <a:xfrm>
            <a:off x="0" y="6356350"/>
            <a:ext cx="12192000" cy="36933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o-RO" b="0" dirty="0">
                <a:solidFill>
                  <a:srgbClr val="002060"/>
                </a:solidFill>
                <a:latin typeface="Freeroad Light" panose="020B0303010101010101" pitchFamily="34" charset="0"/>
              </a:rPr>
              <a:t>BASIQ 2026, June 25-27, Porto, </a:t>
            </a:r>
            <a:r>
              <a:rPr lang="en-US" b="0" noProof="0" dirty="0">
                <a:solidFill>
                  <a:srgbClr val="002060"/>
                </a:solidFill>
                <a:latin typeface="Freeroad Light" panose="020B0303010101010101" pitchFamily="34" charset="0"/>
              </a:rPr>
              <a:t>Portugal</a:t>
            </a:r>
            <a:endParaRPr lang="pt-BR" b="0" dirty="0">
              <a:solidFill>
                <a:srgbClr val="002060"/>
              </a:solidFill>
              <a:latin typeface="Freeroad Light" panose="020B0303010101010101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614580" y="6356350"/>
            <a:ext cx="890051" cy="365125"/>
          </a:xfrm>
          <a:prstGeom prst="rect">
            <a:avLst/>
          </a:prstGeom>
        </p:spPr>
        <p:txBody>
          <a:bodyPr/>
          <a:lstStyle/>
          <a:p>
            <a:pPr algn="r"/>
            <a:fld id="{93CD98AB-CBAD-4279-8EDE-27C1E0715B96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8279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28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E369FBC-A600-485E-4DDE-B65B7FD4A37C}"/>
              </a:ext>
            </a:extLst>
          </p:cNvPr>
          <p:cNvSpPr txBox="1"/>
          <p:nvPr/>
        </p:nvSpPr>
        <p:spPr>
          <a:xfrm>
            <a:off x="617220" y="3012704"/>
            <a:ext cx="1097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prstClr val="black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A0A04A-B471-0DDD-070F-6E3F1C208860}"/>
              </a:ext>
            </a:extLst>
          </p:cNvPr>
          <p:cNvSpPr txBox="1"/>
          <p:nvPr/>
        </p:nvSpPr>
        <p:spPr>
          <a:xfrm>
            <a:off x="617221" y="3900993"/>
            <a:ext cx="1097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prstClr val="black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Authors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682820-4F14-094A-8C31-2B8E104455F2}"/>
              </a:ext>
            </a:extLst>
          </p:cNvPr>
          <p:cNvSpPr txBox="1"/>
          <p:nvPr/>
        </p:nvSpPr>
        <p:spPr>
          <a:xfrm>
            <a:off x="617220" y="4481506"/>
            <a:ext cx="10972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prstClr val="black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Presenter</a:t>
            </a:r>
            <a:r>
              <a:rPr lang="en-US" dirty="0">
                <a:solidFill>
                  <a:prstClr val="black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BDDED7-3E46-00CA-197A-1DE0CD4CAA46}"/>
              </a:ext>
            </a:extLst>
          </p:cNvPr>
          <p:cNvSpPr txBox="1"/>
          <p:nvPr/>
        </p:nvSpPr>
        <p:spPr>
          <a:xfrm>
            <a:off x="617220" y="5140696"/>
            <a:ext cx="10972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prstClr val="black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Affiliation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418E86-42C4-7CEE-3891-AEA8A4ECD12D}"/>
              </a:ext>
            </a:extLst>
          </p:cNvPr>
          <p:cNvSpPr txBox="1"/>
          <p:nvPr/>
        </p:nvSpPr>
        <p:spPr>
          <a:xfrm>
            <a:off x="617220" y="5765591"/>
            <a:ext cx="10972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Email:</a:t>
            </a:r>
          </a:p>
        </p:txBody>
      </p:sp>
    </p:spTree>
    <p:extLst>
      <p:ext uri="{BB962C8B-B14F-4D97-AF65-F5344CB8AC3E}">
        <p14:creationId xmlns:p14="http://schemas.microsoft.com/office/powerpoint/2010/main" val="748749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6E4403-E89F-9FAF-688F-C8325B4BC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14580" y="6356350"/>
            <a:ext cx="890051" cy="365125"/>
          </a:xfrm>
          <a:prstGeom prst="rect">
            <a:avLst/>
          </a:prstGeom>
        </p:spPr>
        <p:txBody>
          <a:bodyPr/>
          <a:lstStyle/>
          <a:p>
            <a:pPr algn="r"/>
            <a:fld id="{93CD98AB-CBAD-4279-8EDE-27C1E0715B96}" type="slidenum">
              <a:rPr lang="en-US" smtClean="0"/>
              <a:pPr algn="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074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7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Freeroad Light</vt:lpstr>
      <vt:lpstr>Poppins Medium</vt:lpstr>
      <vt:lpstr>Poppins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</dc:creator>
  <cp:lastModifiedBy>Laurențiu Tăchiciu</cp:lastModifiedBy>
  <cp:revision>13</cp:revision>
  <dcterms:created xsi:type="dcterms:W3CDTF">2017-05-22T21:55:42Z</dcterms:created>
  <dcterms:modified xsi:type="dcterms:W3CDTF">2026-05-28T06:40:38Z</dcterms:modified>
</cp:coreProperties>
</file>