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23B"/>
    <a:srgbClr val="C3C3C3"/>
    <a:srgbClr val="885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44" autoAdjust="0"/>
    <p:restoredTop sz="94660"/>
  </p:normalViewPr>
  <p:slideViewPr>
    <p:cSldViewPr snapToGrid="0">
      <p:cViewPr>
        <p:scale>
          <a:sx n="40" d="100"/>
          <a:sy n="40" d="100"/>
        </p:scale>
        <p:origin x="728" y="-36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1355-598C-45B3-AAB3-5C27E5350FB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98AB-CBAD-4279-8EDE-27C1E071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8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1355-598C-45B3-AAB3-5C27E5350FB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98AB-CBAD-4279-8EDE-27C1E071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3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1355-598C-45B3-AAB3-5C27E5350FB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98AB-CBAD-4279-8EDE-27C1E071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1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1355-598C-45B3-AAB3-5C27E5350FB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98AB-CBAD-4279-8EDE-27C1E071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4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1355-598C-45B3-AAB3-5C27E5350FB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98AB-CBAD-4279-8EDE-27C1E071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94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1355-598C-45B3-AAB3-5C27E5350FB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98AB-CBAD-4279-8EDE-27C1E071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2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1355-598C-45B3-AAB3-5C27E5350FB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98AB-CBAD-4279-8EDE-27C1E071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2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1355-598C-45B3-AAB3-5C27E5350FB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98AB-CBAD-4279-8EDE-27C1E071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3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1355-598C-45B3-AAB3-5C27E5350FB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98AB-CBAD-4279-8EDE-27C1E071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28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1355-598C-45B3-AAB3-5C27E5350FB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98AB-CBAD-4279-8EDE-27C1E071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2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1355-598C-45B3-AAB3-5C27E5350FB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98AB-CBAD-4279-8EDE-27C1E071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36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15F6355-C71B-E572-A2AE-0C4A56C1BAE4}"/>
              </a:ext>
            </a:extLst>
          </p:cNvPr>
          <p:cNvSpPr/>
          <p:nvPr userDrawn="1"/>
        </p:nvSpPr>
        <p:spPr>
          <a:xfrm>
            <a:off x="0" y="-1"/>
            <a:ext cx="30275213" cy="2278903"/>
          </a:xfrm>
          <a:prstGeom prst="rect">
            <a:avLst/>
          </a:prstGeom>
          <a:solidFill>
            <a:srgbClr val="2F67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580495"/>
            <a:ext cx="26112371" cy="7971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F1355-598C-45B3-AAB3-5C27E5350FB0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D98AB-CBAD-4279-8EDE-27C1E0715B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BBF21EB-FD94-6EC5-C5A1-DAAB99858BBA}"/>
              </a:ext>
            </a:extLst>
          </p:cNvPr>
          <p:cNvSpPr txBox="1">
            <a:spLocks/>
          </p:cNvSpPr>
          <p:nvPr userDrawn="1"/>
        </p:nvSpPr>
        <p:spPr>
          <a:xfrm>
            <a:off x="1091773" y="140188"/>
            <a:ext cx="13314170" cy="1972945"/>
          </a:xfrm>
          <a:prstGeom prst="rect">
            <a:avLst/>
          </a:prstGeom>
        </p:spPr>
        <p:txBody>
          <a:bodyPr vert="horz" lIns="227064" tIns="113532" rIns="227064" bIns="11353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227060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en-US" sz="4000" b="1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 </a:t>
            </a:r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BASIQ </a:t>
            </a:r>
            <a:r>
              <a:rPr lang="en-US" sz="40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International Conference</a:t>
            </a:r>
          </a:p>
          <a:p>
            <a:pPr marL="0" marR="0" indent="0" algn="l" defTabSz="227060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Trends in Sustainable Business and Consumption</a:t>
            </a:r>
          </a:p>
          <a:p>
            <a:pPr marL="0" marR="0" lvl="0" indent="0" algn="l" defTabSz="227060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26-28 June </a:t>
            </a:r>
            <a:r>
              <a:rPr lang="en-US" sz="24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2025, University of Oradea - Faculty of Economic Sciences, Romania</a:t>
            </a:r>
            <a:b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400" b="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blue and white logo&#10;&#10;AI-generated content may be incorrect.">
            <a:extLst>
              <a:ext uri="{FF2B5EF4-FFF2-40B4-BE49-F238E27FC236}">
                <a16:creationId xmlns:a16="http://schemas.microsoft.com/office/drawing/2014/main" id="{6731F677-5C41-151E-2482-6990957902E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0129" y="354723"/>
            <a:ext cx="3128958" cy="1656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848C1A9-524A-3495-B56E-90F25942643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3281" t="4117" r="3640" b="3520"/>
          <a:stretch/>
        </p:blipFill>
        <p:spPr>
          <a:xfrm>
            <a:off x="21653193" y="354723"/>
            <a:ext cx="1668836" cy="1656000"/>
          </a:xfrm>
          <a:prstGeom prst="rect">
            <a:avLst/>
          </a:prstGeom>
        </p:spPr>
      </p:pic>
      <p:pic>
        <p:nvPicPr>
          <p:cNvPr id="14" name="Picture 13" descr="A blue and white circle with a caduceus and a world map&#10;&#10;AI-generated content may be incorrect.">
            <a:extLst>
              <a:ext uri="{FF2B5EF4-FFF2-40B4-BE49-F238E27FC236}">
                <a16:creationId xmlns:a16="http://schemas.microsoft.com/office/drawing/2014/main" id="{7183C3B9-AF08-4EAE-F6A7-DB556A58349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6135" y="354723"/>
            <a:ext cx="1657155" cy="1656000"/>
          </a:xfrm>
          <a:prstGeom prst="rect">
            <a:avLst/>
          </a:prstGeom>
        </p:spPr>
      </p:pic>
      <p:pic>
        <p:nvPicPr>
          <p:cNvPr id="15" name="Picture 14" descr="A blue circle with white letters&#10;&#10;AI-generated content may be incorrect.">
            <a:extLst>
              <a:ext uri="{FF2B5EF4-FFF2-40B4-BE49-F238E27FC236}">
                <a16:creationId xmlns:a16="http://schemas.microsoft.com/office/drawing/2014/main" id="{5B120D4A-19F0-1F89-9EF2-1B73C235753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1" t="7447" r="7963" b="7273"/>
          <a:stretch/>
        </p:blipFill>
        <p:spPr>
          <a:xfrm>
            <a:off x="25587396" y="354723"/>
            <a:ext cx="1635937" cy="1656000"/>
          </a:xfrm>
          <a:prstGeom prst="rect">
            <a:avLst/>
          </a:prstGeom>
        </p:spPr>
      </p:pic>
      <p:pic>
        <p:nvPicPr>
          <p:cNvPr id="16" name="Picture 15" descr="A purple circle with white text&#10;&#10;AI-generated content may be incorrect.">
            <a:extLst>
              <a:ext uri="{FF2B5EF4-FFF2-40B4-BE49-F238E27FC236}">
                <a16:creationId xmlns:a16="http://schemas.microsoft.com/office/drawing/2014/main" id="{3550141D-BFF9-385A-7775-6B30E0E2B6D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440" y="354723"/>
            <a:ext cx="1656000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6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B91E0B3-0EE3-A1FC-4250-3DC606D8FFB4}"/>
              </a:ext>
            </a:extLst>
          </p:cNvPr>
          <p:cNvSpPr txBox="1"/>
          <p:nvPr/>
        </p:nvSpPr>
        <p:spPr>
          <a:xfrm>
            <a:off x="8253608" y="3554154"/>
            <a:ext cx="19528209" cy="707886"/>
          </a:xfrm>
          <a:prstGeom prst="rect">
            <a:avLst/>
          </a:prstGeom>
          <a:solidFill>
            <a:srgbClr val="2C223B">
              <a:alpha val="7059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Make Agriculture and Energy Green Again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498380-4970-B1BF-834C-E404DC1D9CE5}"/>
              </a:ext>
            </a:extLst>
          </p:cNvPr>
          <p:cNvSpPr txBox="1"/>
          <p:nvPr/>
        </p:nvSpPr>
        <p:spPr>
          <a:xfrm>
            <a:off x="8253608" y="4631074"/>
            <a:ext cx="19528209" cy="584775"/>
          </a:xfrm>
          <a:prstGeom prst="rect">
            <a:avLst/>
          </a:prstGeom>
          <a:solidFill>
            <a:srgbClr val="2C223B">
              <a:alpha val="7059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Bran Florina, Bodislav Dumitru Alexandru,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Chiotan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Radu Florin,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Pârgaru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7967ED-A615-7E01-D328-AF55338B0E1A}"/>
              </a:ext>
            </a:extLst>
          </p:cNvPr>
          <p:cNvSpPr txBox="1"/>
          <p:nvPr/>
        </p:nvSpPr>
        <p:spPr>
          <a:xfrm>
            <a:off x="8253608" y="5671806"/>
            <a:ext cx="19528208" cy="584775"/>
          </a:xfrm>
          <a:prstGeom prst="rect">
            <a:avLst/>
          </a:prstGeom>
          <a:solidFill>
            <a:srgbClr val="2C223B">
              <a:alpha val="7059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Bucharest University of Economic Studies,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Politehnica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University of Bucharest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85552E-C1F0-06B4-3D33-D7DF687B6E5C}"/>
              </a:ext>
            </a:extLst>
          </p:cNvPr>
          <p:cNvSpPr txBox="1"/>
          <p:nvPr/>
        </p:nvSpPr>
        <p:spPr>
          <a:xfrm>
            <a:off x="8253608" y="6668491"/>
            <a:ext cx="19528208" cy="584775"/>
          </a:xfrm>
          <a:prstGeom prst="rect">
            <a:avLst/>
          </a:prstGeom>
          <a:solidFill>
            <a:srgbClr val="2C223B">
              <a:alpha val="7059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florinabran@yahoo.com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close-up of a document&#10;&#10;AI-generated content may be incorrect.">
            <a:extLst>
              <a:ext uri="{FF2B5EF4-FFF2-40B4-BE49-F238E27FC236}">
                <a16:creationId xmlns:a16="http://schemas.microsoft.com/office/drawing/2014/main" id="{72C2C0A9-42A1-839B-7CA7-DBD647CEB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841" y="8226538"/>
            <a:ext cx="11917281" cy="6109948"/>
          </a:xfrm>
          <a:prstGeom prst="rect">
            <a:avLst/>
          </a:prstGeom>
        </p:spPr>
      </p:pic>
      <p:pic>
        <p:nvPicPr>
          <p:cNvPr id="5" name="Picture 4" descr="A close-up of a document&#10;&#10;AI-generated content may be incorrect.">
            <a:extLst>
              <a:ext uri="{FF2B5EF4-FFF2-40B4-BE49-F238E27FC236}">
                <a16:creationId xmlns:a16="http://schemas.microsoft.com/office/drawing/2014/main" id="{745005EA-6C28-BD40-B3A0-4643BE1D0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7606" y="8588829"/>
            <a:ext cx="11593372" cy="5401929"/>
          </a:xfrm>
          <a:prstGeom prst="rect">
            <a:avLst/>
          </a:prstGeom>
        </p:spPr>
      </p:pic>
      <p:pic>
        <p:nvPicPr>
          <p:cNvPr id="7" name="Picture 6" descr="A close-up of a paper&#10;&#10;AI-generated content may be incorrect.">
            <a:extLst>
              <a:ext uri="{FF2B5EF4-FFF2-40B4-BE49-F238E27FC236}">
                <a16:creationId xmlns:a16="http://schemas.microsoft.com/office/drawing/2014/main" id="{4C3016BF-4735-78B7-3B30-63FD8320A1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070" y="15309757"/>
            <a:ext cx="11682606" cy="5296899"/>
          </a:xfrm>
          <a:prstGeom prst="rect">
            <a:avLst/>
          </a:prstGeom>
        </p:spPr>
      </p:pic>
      <p:pic>
        <p:nvPicPr>
          <p:cNvPr id="9" name="Picture 8" descr="A white text on a blue background&#10;&#10;AI-generated content may be incorrect.">
            <a:extLst>
              <a:ext uri="{FF2B5EF4-FFF2-40B4-BE49-F238E27FC236}">
                <a16:creationId xmlns:a16="http://schemas.microsoft.com/office/drawing/2014/main" id="{3268E1D6-E8C8-C5FD-BF72-A6259090E0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7605" y="14816326"/>
            <a:ext cx="11184052" cy="6035167"/>
          </a:xfrm>
          <a:prstGeom prst="rect">
            <a:avLst/>
          </a:prstGeom>
        </p:spPr>
      </p:pic>
      <p:pic>
        <p:nvPicPr>
          <p:cNvPr id="11" name="Picture 10" descr="A close-up of a text&#10;&#10;AI-generated content may be incorrect.">
            <a:extLst>
              <a:ext uri="{FF2B5EF4-FFF2-40B4-BE49-F238E27FC236}">
                <a16:creationId xmlns:a16="http://schemas.microsoft.com/office/drawing/2014/main" id="{D8767CD3-C916-A1B4-16CC-398A919B06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564" y="22197107"/>
            <a:ext cx="11538112" cy="6142908"/>
          </a:xfrm>
          <a:prstGeom prst="rect">
            <a:avLst/>
          </a:prstGeom>
        </p:spPr>
      </p:pic>
      <p:pic>
        <p:nvPicPr>
          <p:cNvPr id="17" name="Picture 16" descr="A close-up of a paper&#10;&#10;AI-generated content may be incorrect.">
            <a:extLst>
              <a:ext uri="{FF2B5EF4-FFF2-40B4-BE49-F238E27FC236}">
                <a16:creationId xmlns:a16="http://schemas.microsoft.com/office/drawing/2014/main" id="{A2DF25F3-6D44-6D0D-C68C-871188946C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210" y="22125408"/>
            <a:ext cx="12054841" cy="621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49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68</TotalTime>
  <Words>34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</dc:creator>
  <cp:lastModifiedBy>JD</cp:lastModifiedBy>
  <cp:revision>14</cp:revision>
  <dcterms:created xsi:type="dcterms:W3CDTF">2017-05-22T21:55:42Z</dcterms:created>
  <dcterms:modified xsi:type="dcterms:W3CDTF">2025-06-23T19:18:41Z</dcterms:modified>
</cp:coreProperties>
</file>