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23B"/>
    <a:srgbClr val="C3C3C3"/>
    <a:srgbClr val="88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4" autoAdjust="0"/>
    <p:restoredTop sz="94660"/>
  </p:normalViewPr>
  <p:slideViewPr>
    <p:cSldViewPr snapToGrid="0">
      <p:cViewPr>
        <p:scale>
          <a:sx n="40" d="100"/>
          <a:sy n="40" d="100"/>
        </p:scale>
        <p:origin x="728" y="-49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5F6355-C71B-E572-A2AE-0C4A56C1BAE4}"/>
              </a:ext>
            </a:extLst>
          </p:cNvPr>
          <p:cNvSpPr/>
          <p:nvPr userDrawn="1"/>
        </p:nvSpPr>
        <p:spPr>
          <a:xfrm>
            <a:off x="0" y="-1"/>
            <a:ext cx="30275213" cy="2278903"/>
          </a:xfrm>
          <a:prstGeom prst="rect">
            <a:avLst/>
          </a:prstGeom>
          <a:solidFill>
            <a:srgbClr val="2F6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580495"/>
            <a:ext cx="26112371" cy="79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BF21EB-FD94-6EC5-C5A1-DAAB99858BBA}"/>
              </a:ext>
            </a:extLst>
          </p:cNvPr>
          <p:cNvSpPr txBox="1">
            <a:spLocks/>
          </p:cNvSpPr>
          <p:nvPr userDrawn="1"/>
        </p:nvSpPr>
        <p:spPr>
          <a:xfrm>
            <a:off x="1091773" y="140188"/>
            <a:ext cx="13314170" cy="1972945"/>
          </a:xfrm>
          <a:prstGeom prst="rect">
            <a:avLst/>
          </a:prstGeom>
        </p:spPr>
        <p:txBody>
          <a:bodyPr vert="horz" lIns="227064" tIns="113532" rIns="227064" bIns="11353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BASIQ </a:t>
            </a:r>
            <a:r>
              <a:rPr lang="en-US" sz="40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Conference</a:t>
            </a:r>
          </a:p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Trends in Sustainable Business and Consumption</a:t>
            </a:r>
          </a:p>
          <a:p>
            <a:pPr marL="0" marR="0" lvl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26-28 June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2025, University of Oradea - Faculty of Economic Sciences, Romania</a:t>
            </a:r>
            <a:b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6731F677-5C41-151E-2482-6990957902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29" y="354723"/>
            <a:ext cx="3128958" cy="165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48C1A9-524A-3495-B56E-90F2594264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281" t="4117" r="3640" b="3520"/>
          <a:stretch/>
        </p:blipFill>
        <p:spPr>
          <a:xfrm>
            <a:off x="21653193" y="354723"/>
            <a:ext cx="1668836" cy="1656000"/>
          </a:xfrm>
          <a:prstGeom prst="rect">
            <a:avLst/>
          </a:prstGeom>
        </p:spPr>
      </p:pic>
      <p:pic>
        <p:nvPicPr>
          <p:cNvPr id="14" name="Picture 13" descr="A blue and white circle with a caduceus and a world map&#10;&#10;AI-generated content may be incorrect.">
            <a:extLst>
              <a:ext uri="{FF2B5EF4-FFF2-40B4-BE49-F238E27FC236}">
                <a16:creationId xmlns:a16="http://schemas.microsoft.com/office/drawing/2014/main" id="{7183C3B9-AF08-4EAE-F6A7-DB556A5834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35" y="354723"/>
            <a:ext cx="1657155" cy="1656000"/>
          </a:xfrm>
          <a:prstGeom prst="rect">
            <a:avLst/>
          </a:prstGeom>
        </p:spPr>
      </p:pic>
      <p:pic>
        <p:nvPicPr>
          <p:cNvPr id="15" name="Picture 14" descr="A blue circle with white letters&#10;&#10;AI-generated content may be incorrect.">
            <a:extLst>
              <a:ext uri="{FF2B5EF4-FFF2-40B4-BE49-F238E27FC236}">
                <a16:creationId xmlns:a16="http://schemas.microsoft.com/office/drawing/2014/main" id="{5B120D4A-19F0-1F89-9EF2-1B73C23575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7447" r="7963" b="7273"/>
          <a:stretch/>
        </p:blipFill>
        <p:spPr>
          <a:xfrm>
            <a:off x="25587396" y="354723"/>
            <a:ext cx="1635937" cy="1656000"/>
          </a:xfrm>
          <a:prstGeom prst="rect">
            <a:avLst/>
          </a:prstGeom>
        </p:spPr>
      </p:pic>
      <p:pic>
        <p:nvPicPr>
          <p:cNvPr id="16" name="Picture 15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3550141D-BFF9-385A-7775-6B30E0E2B6D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440" y="354723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91E0B3-0EE3-A1FC-4250-3DC606D8FFB4}"/>
              </a:ext>
            </a:extLst>
          </p:cNvPr>
          <p:cNvSpPr txBox="1"/>
          <p:nvPr/>
        </p:nvSpPr>
        <p:spPr>
          <a:xfrm>
            <a:off x="8253608" y="3554154"/>
            <a:ext cx="19528209" cy="707886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Sustainable Design of EU Policy – Economic Growth and Climate Change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98380-4970-B1BF-834C-E404DC1D9CE5}"/>
              </a:ext>
            </a:extLst>
          </p:cNvPr>
          <p:cNvSpPr txBox="1"/>
          <p:nvPr/>
        </p:nvSpPr>
        <p:spPr>
          <a:xfrm>
            <a:off x="8253608" y="4631074"/>
            <a:ext cx="19528209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Bodislav Dumitru Alexandru, Dumitrescu Oana Catalina, Bran Florina, Mateescu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Vicentiu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Mihai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967ED-A615-7E01-D328-AF55338B0E1A}"/>
              </a:ext>
            </a:extLst>
          </p:cNvPr>
          <p:cNvSpPr txBox="1"/>
          <p:nvPr/>
        </p:nvSpPr>
        <p:spPr>
          <a:xfrm>
            <a:off x="8253608" y="5671806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Bucharest University of Economic Studies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5552E-C1F0-06B4-3D33-D7DF687B6E5C}"/>
              </a:ext>
            </a:extLst>
          </p:cNvPr>
          <p:cNvSpPr txBox="1"/>
          <p:nvPr/>
        </p:nvSpPr>
        <p:spPr>
          <a:xfrm>
            <a:off x="8253608" y="6668491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alex.Bodislav@ase.ro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188356CB-5A7A-283C-8114-456B3CC7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4" y="7934285"/>
            <a:ext cx="12246316" cy="6188686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88326E93-6969-85B6-8465-89C57E122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87" y="7846917"/>
            <a:ext cx="12246316" cy="6276054"/>
          </a:xfrm>
          <a:prstGeom prst="rect">
            <a:avLst/>
          </a:prstGeom>
        </p:spPr>
      </p:pic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760662CC-E742-3A6F-261B-AE1F8808C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84" y="14359927"/>
            <a:ext cx="12246316" cy="6463735"/>
          </a:xfrm>
          <a:prstGeom prst="rect">
            <a:avLst/>
          </a:prstGeom>
        </p:spPr>
      </p:pic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68DFE137-1C89-555F-C581-610C15D41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816" y="14307018"/>
            <a:ext cx="12202887" cy="6675953"/>
          </a:xfrm>
          <a:prstGeom prst="rect">
            <a:avLst/>
          </a:prstGeom>
        </p:spPr>
      </p:pic>
      <p:pic>
        <p:nvPicPr>
          <p:cNvPr id="17" name="Picture 16" descr="A close-up of a document&#10;&#10;AI-generated content may be incorrect.">
            <a:extLst>
              <a:ext uri="{FF2B5EF4-FFF2-40B4-BE49-F238E27FC236}">
                <a16:creationId xmlns:a16="http://schemas.microsoft.com/office/drawing/2014/main" id="{C0E71914-CB9C-3F68-3145-4BD7B16AE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04" y="21502181"/>
            <a:ext cx="12070876" cy="5856024"/>
          </a:xfrm>
          <a:prstGeom prst="rect">
            <a:avLst/>
          </a:prstGeom>
        </p:spPr>
      </p:pic>
      <p:pic>
        <p:nvPicPr>
          <p:cNvPr id="19" name="Picture 1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362C2FF-7122-7C7B-4310-6A929FFCC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93" y="21167018"/>
            <a:ext cx="11983302" cy="7146927"/>
          </a:xfrm>
          <a:prstGeom prst="rect">
            <a:avLst/>
          </a:prstGeom>
        </p:spPr>
      </p:pic>
      <p:pic>
        <p:nvPicPr>
          <p:cNvPr id="21" name="Picture 20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6C0DC5E-CC0B-CB12-48B4-1A0CD6965D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28" y="28036724"/>
            <a:ext cx="12284672" cy="6920122"/>
          </a:xfrm>
          <a:prstGeom prst="rect">
            <a:avLst/>
          </a:prstGeom>
        </p:spPr>
      </p:pic>
      <p:pic>
        <p:nvPicPr>
          <p:cNvPr id="23" name="Picture 22" descr="A close-up of a document&#10;&#10;AI-generated content may be incorrect.">
            <a:extLst>
              <a:ext uri="{FF2B5EF4-FFF2-40B4-BE49-F238E27FC236}">
                <a16:creationId xmlns:a16="http://schemas.microsoft.com/office/drawing/2014/main" id="{10422842-5AC9-3752-DAAC-7410BD8C1A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93" y="28497991"/>
            <a:ext cx="11983302" cy="6849643"/>
          </a:xfrm>
          <a:prstGeom prst="rect">
            <a:avLst/>
          </a:prstGeom>
        </p:spPr>
      </p:pic>
      <p:pic>
        <p:nvPicPr>
          <p:cNvPr id="25" name="Picture 24" descr="A close-up of a document&#10;&#10;AI-generated content may be incorrect.">
            <a:extLst>
              <a:ext uri="{FF2B5EF4-FFF2-40B4-BE49-F238E27FC236}">
                <a16:creationId xmlns:a16="http://schemas.microsoft.com/office/drawing/2014/main" id="{ABD15D6E-5CBD-F17C-1389-02666B3B2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04" y="35287509"/>
            <a:ext cx="11983302" cy="6839458"/>
          </a:xfrm>
          <a:prstGeom prst="rect">
            <a:avLst/>
          </a:prstGeom>
        </p:spPr>
      </p:pic>
      <p:pic>
        <p:nvPicPr>
          <p:cNvPr id="29" name="Picture 28" descr="A close-up of a document&#10;&#10;AI-generated content may be incorrect.">
            <a:extLst>
              <a:ext uri="{FF2B5EF4-FFF2-40B4-BE49-F238E27FC236}">
                <a16:creationId xmlns:a16="http://schemas.microsoft.com/office/drawing/2014/main" id="{C263E946-2378-54B7-7DF8-E2D487AC6E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93" y="35418138"/>
            <a:ext cx="11951300" cy="64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</TotalTime>
  <Words>38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</dc:creator>
  <cp:lastModifiedBy>JD</cp:lastModifiedBy>
  <cp:revision>14</cp:revision>
  <dcterms:created xsi:type="dcterms:W3CDTF">2017-05-22T21:55:42Z</dcterms:created>
  <dcterms:modified xsi:type="dcterms:W3CDTF">2025-06-23T19:27:35Z</dcterms:modified>
</cp:coreProperties>
</file>