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23B"/>
    <a:srgbClr val="C3C3C3"/>
    <a:srgbClr val="885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456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2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5F6355-C71B-E572-A2AE-0C4A56C1BAE4}"/>
              </a:ext>
            </a:extLst>
          </p:cNvPr>
          <p:cNvSpPr/>
          <p:nvPr userDrawn="1"/>
        </p:nvSpPr>
        <p:spPr>
          <a:xfrm>
            <a:off x="0" y="-1"/>
            <a:ext cx="30275213" cy="2278903"/>
          </a:xfrm>
          <a:prstGeom prst="rect">
            <a:avLst/>
          </a:prstGeom>
          <a:solidFill>
            <a:srgbClr val="2F6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580495"/>
            <a:ext cx="26112371" cy="79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1355-598C-45B3-AAB3-5C27E5350FB0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BF21EB-FD94-6EC5-C5A1-DAAB99858BBA}"/>
              </a:ext>
            </a:extLst>
          </p:cNvPr>
          <p:cNvSpPr txBox="1">
            <a:spLocks/>
          </p:cNvSpPr>
          <p:nvPr userDrawn="1"/>
        </p:nvSpPr>
        <p:spPr>
          <a:xfrm>
            <a:off x="1091773" y="140188"/>
            <a:ext cx="13314170" cy="1972945"/>
          </a:xfrm>
          <a:prstGeom prst="rect">
            <a:avLst/>
          </a:prstGeom>
        </p:spPr>
        <p:txBody>
          <a:bodyPr vert="horz" lIns="227064" tIns="113532" rIns="227064" bIns="11353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40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BASIQ </a:t>
            </a:r>
            <a:r>
              <a:rPr lang="en-US" sz="40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Conference</a:t>
            </a:r>
          </a:p>
          <a:p>
            <a:pPr marL="0" marR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Trends in Sustainable Business and Consumption</a:t>
            </a:r>
          </a:p>
          <a:p>
            <a:pPr marL="0" marR="0" lvl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26-28 June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2025, University of Oradea - Faculty of Economic Sciences, Romania</a:t>
            </a:r>
            <a:b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b="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6731F677-5C41-151E-2482-6990957902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129" y="354723"/>
            <a:ext cx="3128958" cy="165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848C1A9-524A-3495-B56E-90F2594264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281" t="4117" r="3640" b="3520"/>
          <a:stretch/>
        </p:blipFill>
        <p:spPr>
          <a:xfrm>
            <a:off x="21653193" y="354723"/>
            <a:ext cx="1668836" cy="1656000"/>
          </a:xfrm>
          <a:prstGeom prst="rect">
            <a:avLst/>
          </a:prstGeom>
        </p:spPr>
      </p:pic>
      <p:pic>
        <p:nvPicPr>
          <p:cNvPr id="14" name="Picture 13" descr="A blue and white circle with a caduceus and a world map&#10;&#10;AI-generated content may be incorrect.">
            <a:extLst>
              <a:ext uri="{FF2B5EF4-FFF2-40B4-BE49-F238E27FC236}">
                <a16:creationId xmlns:a16="http://schemas.microsoft.com/office/drawing/2014/main" id="{7183C3B9-AF08-4EAE-F6A7-DB556A5834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135" y="354723"/>
            <a:ext cx="1657155" cy="1656000"/>
          </a:xfrm>
          <a:prstGeom prst="rect">
            <a:avLst/>
          </a:prstGeom>
        </p:spPr>
      </p:pic>
      <p:pic>
        <p:nvPicPr>
          <p:cNvPr id="15" name="Picture 14" descr="A blue circle with white letters&#10;&#10;AI-generated content may be incorrect.">
            <a:extLst>
              <a:ext uri="{FF2B5EF4-FFF2-40B4-BE49-F238E27FC236}">
                <a16:creationId xmlns:a16="http://schemas.microsoft.com/office/drawing/2014/main" id="{5B120D4A-19F0-1F89-9EF2-1B73C235753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7447" r="7963" b="7273"/>
          <a:stretch/>
        </p:blipFill>
        <p:spPr>
          <a:xfrm>
            <a:off x="25587396" y="354723"/>
            <a:ext cx="1635937" cy="1656000"/>
          </a:xfrm>
          <a:prstGeom prst="rect">
            <a:avLst/>
          </a:prstGeom>
        </p:spPr>
      </p:pic>
      <p:pic>
        <p:nvPicPr>
          <p:cNvPr id="16" name="Picture 15" descr="A purple circle with white text&#10;&#10;AI-generated content may be incorrect.">
            <a:extLst>
              <a:ext uri="{FF2B5EF4-FFF2-40B4-BE49-F238E27FC236}">
                <a16:creationId xmlns:a16="http://schemas.microsoft.com/office/drawing/2014/main" id="{3550141D-BFF9-385A-7775-6B30E0E2B6D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440" y="354723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B91E0B3-0EE3-A1FC-4250-3DC606D8FFB4}"/>
              </a:ext>
            </a:extLst>
          </p:cNvPr>
          <p:cNvSpPr txBox="1"/>
          <p:nvPr/>
        </p:nvSpPr>
        <p:spPr>
          <a:xfrm>
            <a:off x="8253608" y="3554154"/>
            <a:ext cx="19528209" cy="707886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98380-4970-B1BF-834C-E404DC1D9CE5}"/>
              </a:ext>
            </a:extLst>
          </p:cNvPr>
          <p:cNvSpPr txBox="1"/>
          <p:nvPr/>
        </p:nvSpPr>
        <p:spPr>
          <a:xfrm>
            <a:off x="8253608" y="4631074"/>
            <a:ext cx="19528209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967ED-A615-7E01-D328-AF55338B0E1A}"/>
              </a:ext>
            </a:extLst>
          </p:cNvPr>
          <p:cNvSpPr txBox="1"/>
          <p:nvPr/>
        </p:nvSpPr>
        <p:spPr>
          <a:xfrm>
            <a:off x="8253608" y="5671806"/>
            <a:ext cx="19528208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5552E-C1F0-06B4-3D33-D7DF687B6E5C}"/>
              </a:ext>
            </a:extLst>
          </p:cNvPr>
          <p:cNvSpPr txBox="1"/>
          <p:nvPr/>
        </p:nvSpPr>
        <p:spPr>
          <a:xfrm>
            <a:off x="8253608" y="6668491"/>
            <a:ext cx="19528208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74874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</TotalTime>
  <Words>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</dc:creator>
  <cp:lastModifiedBy>Bumbac Robert</cp:lastModifiedBy>
  <cp:revision>13</cp:revision>
  <dcterms:created xsi:type="dcterms:W3CDTF">2017-05-22T21:55:42Z</dcterms:created>
  <dcterms:modified xsi:type="dcterms:W3CDTF">2025-05-21T06:35:22Z</dcterms:modified>
</cp:coreProperties>
</file>