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92" y="2864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0790CF-6516-437F-1191-3A9CBE1AAED9}"/>
              </a:ext>
            </a:extLst>
          </p:cNvPr>
          <p:cNvSpPr/>
          <p:nvPr/>
        </p:nvSpPr>
        <p:spPr>
          <a:xfrm>
            <a:off x="0" y="0"/>
            <a:ext cx="12192000" cy="1368000"/>
          </a:xfrm>
          <a:prstGeom prst="rect">
            <a:avLst/>
          </a:prstGeom>
          <a:solidFill>
            <a:srgbClr val="2F6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7A450D85-E1AC-ED06-5BFB-7DB3A27F6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02" y="253947"/>
            <a:ext cx="1530465" cy="81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271D61-3476-6F72-858D-F0D50D5A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81" t="4117" r="3640" b="3520"/>
          <a:stretch/>
        </p:blipFill>
        <p:spPr>
          <a:xfrm>
            <a:off x="8411628" y="253947"/>
            <a:ext cx="816279" cy="810000"/>
          </a:xfrm>
          <a:prstGeom prst="rect">
            <a:avLst/>
          </a:prstGeom>
        </p:spPr>
      </p:pic>
      <p:pic>
        <p:nvPicPr>
          <p:cNvPr id="4" name="Picture 3" descr="A blue and white circle with a caduceus and a world map&#10;&#10;AI-generated content may be incorrect.">
            <a:extLst>
              <a:ext uri="{FF2B5EF4-FFF2-40B4-BE49-F238E27FC236}">
                <a16:creationId xmlns:a16="http://schemas.microsoft.com/office/drawing/2014/main" id="{6E3D0BC0-18B0-ADE3-4D16-CE8435DD41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68" y="253947"/>
            <a:ext cx="810567" cy="810000"/>
          </a:xfrm>
          <a:prstGeom prst="rect">
            <a:avLst/>
          </a:prstGeom>
        </p:spPr>
      </p:pic>
      <p:pic>
        <p:nvPicPr>
          <p:cNvPr id="5" name="Picture 4" descr="A blue circle with white letters&#10;&#10;AI-generated content may be incorrect.">
            <a:extLst>
              <a:ext uri="{FF2B5EF4-FFF2-40B4-BE49-F238E27FC236}">
                <a16:creationId xmlns:a16="http://schemas.microsoft.com/office/drawing/2014/main" id="{5161BA6D-BC12-3738-71A3-5A14A1026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7447" r="7963" b="7273"/>
          <a:stretch/>
        </p:blipFill>
        <p:spPr>
          <a:xfrm>
            <a:off x="10321197" y="253947"/>
            <a:ext cx="800183" cy="810000"/>
          </a:xfrm>
          <a:prstGeom prst="rect">
            <a:avLst/>
          </a:prstGeom>
        </p:spPr>
      </p:pic>
      <p:pic>
        <p:nvPicPr>
          <p:cNvPr id="6" name="Picture 5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BECED6F1-6B20-991E-820D-D82D5ACEF1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42" y="253947"/>
            <a:ext cx="810000" cy="810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982D731-2B70-C222-49BF-BE49B675E4E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1263718" cy="1368000"/>
          </a:xfrm>
          <a:prstGeom prst="rect">
            <a:avLst/>
          </a:prstGeom>
        </p:spPr>
        <p:txBody>
          <a:bodyPr vert="horz" lIns="227064" tIns="113532" rIns="227064" bIns="11353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BASIQ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Conference</a:t>
            </a:r>
          </a:p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Trends in Sustainable Business and Consumption</a:t>
            </a:r>
          </a:p>
          <a:p>
            <a:pPr marL="0" marR="0" lvl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26-28 June 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2025, University of Oradea - Faculty of Economic Sciences, Romania</a:t>
            </a:r>
          </a:p>
        </p:txBody>
      </p:sp>
    </p:spTree>
    <p:extLst>
      <p:ext uri="{BB962C8B-B14F-4D97-AF65-F5344CB8AC3E}">
        <p14:creationId xmlns:p14="http://schemas.microsoft.com/office/powerpoint/2010/main" val="313691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4AACE-98BD-CC75-95D1-840B98160D1B}"/>
              </a:ext>
            </a:extLst>
          </p:cNvPr>
          <p:cNvSpPr/>
          <p:nvPr userDrawn="1"/>
        </p:nvSpPr>
        <p:spPr>
          <a:xfrm>
            <a:off x="0" y="6189260"/>
            <a:ext cx="12192000" cy="720000"/>
          </a:xfrm>
          <a:prstGeom prst="rect">
            <a:avLst/>
          </a:prstGeom>
          <a:solidFill>
            <a:srgbClr val="2F6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01E9D-056D-6C77-7422-FCBDFADE2170}"/>
              </a:ext>
            </a:extLst>
          </p:cNvPr>
          <p:cNvSpPr txBox="1"/>
          <p:nvPr userDrawn="1"/>
        </p:nvSpPr>
        <p:spPr>
          <a:xfrm>
            <a:off x="47764" y="6271147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BASIQ 2025</a:t>
            </a:r>
            <a:endParaRPr lang="ro-RO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40394-26AF-1707-6BD8-BE3A7C0F17C3}"/>
              </a:ext>
            </a:extLst>
          </p:cNvPr>
          <p:cNvSpPr txBox="1"/>
          <p:nvPr userDrawn="1"/>
        </p:nvSpPr>
        <p:spPr>
          <a:xfrm>
            <a:off x="5187462" y="6216556"/>
            <a:ext cx="6915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New Trends in Sustainable Business and Consumption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  <a:latin typeface="Candara Light" panose="020E0502030303020204" pitchFamily="34" charset="0"/>
              </a:rPr>
              <a:t>26-28 June 2025, University of Oradea - Faculty of Economic Sciences, Romania</a:t>
            </a:r>
            <a:endParaRPr lang="ro-RO" sz="1600" b="0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84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90F9AC-0726-64D1-6D43-FA30A432EFD6}"/>
              </a:ext>
            </a:extLst>
          </p:cNvPr>
          <p:cNvSpPr txBox="1"/>
          <p:nvPr/>
        </p:nvSpPr>
        <p:spPr>
          <a:xfrm>
            <a:off x="617220" y="2262074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0A079-771B-976C-5F81-4EA578698B71}"/>
              </a:ext>
            </a:extLst>
          </p:cNvPr>
          <p:cNvSpPr txBox="1"/>
          <p:nvPr/>
        </p:nvSpPr>
        <p:spPr>
          <a:xfrm>
            <a:off x="617221" y="3150363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C18E3-7D4E-19AB-B275-47C78FE4139B}"/>
              </a:ext>
            </a:extLst>
          </p:cNvPr>
          <p:cNvSpPr txBox="1"/>
          <p:nvPr/>
        </p:nvSpPr>
        <p:spPr>
          <a:xfrm>
            <a:off x="617220" y="3730876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82784-2D57-276F-9184-B3AE88907722}"/>
              </a:ext>
            </a:extLst>
          </p:cNvPr>
          <p:cNvSpPr txBox="1"/>
          <p:nvPr/>
        </p:nvSpPr>
        <p:spPr>
          <a:xfrm>
            <a:off x="617220" y="4390066"/>
            <a:ext cx="1097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A2279-B1EC-0AE3-47DD-F62CABB06C56}"/>
              </a:ext>
            </a:extLst>
          </p:cNvPr>
          <p:cNvSpPr txBox="1"/>
          <p:nvPr/>
        </p:nvSpPr>
        <p:spPr>
          <a:xfrm>
            <a:off x="617220" y="5014961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279372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7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Candara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Laurențiu Tăchiciu</dc:creator>
  <cp:lastModifiedBy>Bumbac Robert</cp:lastModifiedBy>
  <cp:revision>5</cp:revision>
  <dcterms:created xsi:type="dcterms:W3CDTF">2023-12-20T21:03:20Z</dcterms:created>
  <dcterms:modified xsi:type="dcterms:W3CDTF">2025-05-21T06:34:46Z</dcterms:modified>
</cp:coreProperties>
</file>