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223B"/>
    <a:srgbClr val="C3C3C3"/>
    <a:srgbClr val="8859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07" autoAdjust="0"/>
    <p:restoredTop sz="94660"/>
  </p:normalViewPr>
  <p:slideViewPr>
    <p:cSldViewPr snapToGrid="0">
      <p:cViewPr>
        <p:scale>
          <a:sx n="30" d="100"/>
          <a:sy n="30" d="100"/>
        </p:scale>
        <p:origin x="3280" y="1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F1355-598C-45B3-AAB3-5C27E5350FB0}" type="datetimeFigureOut">
              <a:rPr lang="en-US" smtClean="0"/>
              <a:t>5/13/24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98AB-CBAD-4279-8EDE-27C1E0715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386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F1355-598C-45B3-AAB3-5C27E5350FB0}" type="datetimeFigureOut">
              <a:rPr lang="en-US" smtClean="0"/>
              <a:t>5/13/24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98AB-CBAD-4279-8EDE-27C1E0715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35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F1355-598C-45B3-AAB3-5C27E5350FB0}" type="datetimeFigureOut">
              <a:rPr lang="en-US" smtClean="0"/>
              <a:t>5/13/24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98AB-CBAD-4279-8EDE-27C1E0715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418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F1355-598C-45B3-AAB3-5C27E5350FB0}" type="datetimeFigureOut">
              <a:rPr lang="en-US" smtClean="0"/>
              <a:t>5/13/24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98AB-CBAD-4279-8EDE-27C1E0715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343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F1355-598C-45B3-AAB3-5C27E5350FB0}" type="datetimeFigureOut">
              <a:rPr lang="en-US" smtClean="0"/>
              <a:t>5/13/24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98AB-CBAD-4279-8EDE-27C1E0715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694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F1355-598C-45B3-AAB3-5C27E5350FB0}" type="datetimeFigureOut">
              <a:rPr lang="en-US" smtClean="0"/>
              <a:t>5/13/24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98AB-CBAD-4279-8EDE-27C1E0715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623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F1355-598C-45B3-AAB3-5C27E5350FB0}" type="datetimeFigureOut">
              <a:rPr lang="en-US" smtClean="0"/>
              <a:t>5/13/24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98AB-CBAD-4279-8EDE-27C1E0715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23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F1355-598C-45B3-AAB3-5C27E5350FB0}" type="datetimeFigureOut">
              <a:rPr lang="en-US" smtClean="0"/>
              <a:t>5/13/24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98AB-CBAD-4279-8EDE-27C1E0715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135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F1355-598C-45B3-AAB3-5C27E5350FB0}" type="datetimeFigureOut">
              <a:rPr lang="en-US" smtClean="0"/>
              <a:t>5/13/24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98AB-CBAD-4279-8EDE-27C1E0715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28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F1355-598C-45B3-AAB3-5C27E5350FB0}" type="datetimeFigureOut">
              <a:rPr lang="en-US" smtClean="0"/>
              <a:t>5/13/24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98AB-CBAD-4279-8EDE-27C1E0715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624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F1355-598C-45B3-AAB3-5C27E5350FB0}" type="datetimeFigureOut">
              <a:rPr lang="en-US" smtClean="0"/>
              <a:t>5/13/24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98AB-CBAD-4279-8EDE-27C1E0715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236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C15F6355-C71B-E572-A2AE-0C4A56C1BAE4}"/>
              </a:ext>
            </a:extLst>
          </p:cNvPr>
          <p:cNvSpPr/>
          <p:nvPr userDrawn="1"/>
        </p:nvSpPr>
        <p:spPr>
          <a:xfrm>
            <a:off x="0" y="-1"/>
            <a:ext cx="30275213" cy="2278903"/>
          </a:xfrm>
          <a:prstGeom prst="rect">
            <a:avLst/>
          </a:prstGeom>
          <a:solidFill>
            <a:srgbClr val="2F67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580495"/>
            <a:ext cx="26112371" cy="79718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F1355-598C-45B3-AAB3-5C27E5350FB0}" type="datetimeFigureOut">
              <a:rPr lang="en-US" smtClean="0"/>
              <a:t>5/13/24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D98AB-CBAD-4279-8EDE-27C1E0715B96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black and blue rectangle with white text&#10;&#10;Description automatically generated">
            <a:extLst>
              <a:ext uri="{FF2B5EF4-FFF2-40B4-BE49-F238E27FC236}">
                <a16:creationId xmlns:a16="http://schemas.microsoft.com/office/drawing/2014/main" id="{0C014003-1850-23AB-B842-43B2C3FEFEE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84" r="8079" b="76234"/>
          <a:stretch/>
        </p:blipFill>
        <p:spPr>
          <a:xfrm>
            <a:off x="1077691" y="413483"/>
            <a:ext cx="10191358" cy="143671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9FC6F7A-F89C-D57E-BECE-1D7EC57B8EF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5136" y="413483"/>
            <a:ext cx="4332386" cy="1451934"/>
          </a:xfrm>
          <a:prstGeom prst="rect">
            <a:avLst/>
          </a:prstGeom>
          <a:noFill/>
        </p:spPr>
      </p:pic>
      <p:pic>
        <p:nvPicPr>
          <p:cNvPr id="11" name="Picture 10" descr="A screen shot of a calendar&#10;&#10;Description automatically generated">
            <a:extLst>
              <a:ext uri="{FF2B5EF4-FFF2-40B4-BE49-F238E27FC236}">
                <a16:creationId xmlns:a16="http://schemas.microsoft.com/office/drawing/2014/main" id="{C3E838E6-4D75-828B-9FCA-50CB592EDF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58" r="50000" b="80060"/>
          <a:stretch/>
        </p:blipFill>
        <p:spPr>
          <a:xfrm>
            <a:off x="20246549" y="413483"/>
            <a:ext cx="4233624" cy="1451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860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AB91E0B3-0EE3-A1FC-4250-3DC606D8FFB4}"/>
              </a:ext>
            </a:extLst>
          </p:cNvPr>
          <p:cNvSpPr txBox="1"/>
          <p:nvPr/>
        </p:nvSpPr>
        <p:spPr>
          <a:xfrm>
            <a:off x="8253608" y="3554154"/>
            <a:ext cx="19528209" cy="707886"/>
          </a:xfrm>
          <a:prstGeom prst="rect">
            <a:avLst/>
          </a:prstGeom>
          <a:solidFill>
            <a:srgbClr val="2C223B">
              <a:alpha val="7059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Poppins Light" panose="00000400000000000000" pitchFamily="2" charset="0"/>
                <a:cs typeface="Poppins Light" panose="00000400000000000000" pitchFamily="2" charset="0"/>
              </a:rPr>
              <a:t>Title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9498380-4970-B1BF-834C-E404DC1D9CE5}"/>
              </a:ext>
            </a:extLst>
          </p:cNvPr>
          <p:cNvSpPr txBox="1"/>
          <p:nvPr/>
        </p:nvSpPr>
        <p:spPr>
          <a:xfrm>
            <a:off x="8253608" y="4631074"/>
            <a:ext cx="19528209" cy="584775"/>
          </a:xfrm>
          <a:prstGeom prst="rect">
            <a:avLst/>
          </a:prstGeom>
          <a:solidFill>
            <a:srgbClr val="2C223B">
              <a:alpha val="7059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Poppins Light" panose="00000400000000000000" pitchFamily="2" charset="0"/>
                <a:cs typeface="Poppins Light" panose="00000400000000000000" pitchFamily="2" charset="0"/>
              </a:rPr>
              <a:t>Authors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97967ED-A615-7E01-D328-AF55338B0E1A}"/>
              </a:ext>
            </a:extLst>
          </p:cNvPr>
          <p:cNvSpPr txBox="1"/>
          <p:nvPr/>
        </p:nvSpPr>
        <p:spPr>
          <a:xfrm>
            <a:off x="8253608" y="5671806"/>
            <a:ext cx="19528208" cy="584775"/>
          </a:xfrm>
          <a:prstGeom prst="rect">
            <a:avLst/>
          </a:prstGeom>
          <a:solidFill>
            <a:srgbClr val="2C223B">
              <a:alpha val="7059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Poppins Light" panose="00000400000000000000" pitchFamily="2" charset="0"/>
                <a:cs typeface="Poppins Light" panose="00000400000000000000" pitchFamily="2" charset="0"/>
              </a:rPr>
              <a:t>Affiliation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385552E-C1F0-06B4-3D33-D7DF687B6E5C}"/>
              </a:ext>
            </a:extLst>
          </p:cNvPr>
          <p:cNvSpPr txBox="1"/>
          <p:nvPr/>
        </p:nvSpPr>
        <p:spPr>
          <a:xfrm>
            <a:off x="8253608" y="6668491"/>
            <a:ext cx="19528208" cy="584775"/>
          </a:xfrm>
          <a:prstGeom prst="rect">
            <a:avLst/>
          </a:prstGeom>
          <a:solidFill>
            <a:srgbClr val="2C223B">
              <a:alpha val="7059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Poppins Light" panose="00000400000000000000" pitchFamily="2" charset="0"/>
                <a:cs typeface="Poppins Light" panose="00000400000000000000" pitchFamily="2" charset="0"/>
              </a:rPr>
              <a:t>Email:</a:t>
            </a:r>
          </a:p>
        </p:txBody>
      </p:sp>
    </p:spTree>
    <p:extLst>
      <p:ext uri="{BB962C8B-B14F-4D97-AF65-F5344CB8AC3E}">
        <p14:creationId xmlns:p14="http://schemas.microsoft.com/office/powerpoint/2010/main" val="748749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58</TotalTime>
  <Words>5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Poppins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</dc:creator>
  <cp:lastModifiedBy>Bumbac Robert</cp:lastModifiedBy>
  <cp:revision>12</cp:revision>
  <dcterms:created xsi:type="dcterms:W3CDTF">2017-05-22T21:55:42Z</dcterms:created>
  <dcterms:modified xsi:type="dcterms:W3CDTF">2024-05-13T03:02:29Z</dcterms:modified>
</cp:coreProperties>
</file>