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17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67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124" d="100"/>
          <a:sy n="124" d="100"/>
        </p:scale>
        <p:origin x="512" y="168"/>
      </p:cViewPr>
      <p:guideLst>
        <p:guide pos="3817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C4322C4-B23B-81CA-8ECC-13F59BDC747D}"/>
              </a:ext>
            </a:extLst>
          </p:cNvPr>
          <p:cNvGrpSpPr/>
          <p:nvPr userDrawn="1"/>
        </p:nvGrpSpPr>
        <p:grpSpPr>
          <a:xfrm>
            <a:off x="0" y="0"/>
            <a:ext cx="12192000" cy="1368000"/>
            <a:chOff x="0" y="-1"/>
            <a:chExt cx="12192000" cy="136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20790CF-6516-437F-1191-3A9CBE1AAED9}"/>
                </a:ext>
              </a:extLst>
            </p:cNvPr>
            <p:cNvSpPr/>
            <p:nvPr/>
          </p:nvSpPr>
          <p:spPr>
            <a:xfrm>
              <a:off x="0" y="-1"/>
              <a:ext cx="12192000" cy="1368000"/>
            </a:xfrm>
            <a:prstGeom prst="rect">
              <a:avLst/>
            </a:prstGeom>
            <a:solidFill>
              <a:srgbClr val="2F679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  <p:pic>
          <p:nvPicPr>
            <p:cNvPr id="9" name="Picture 8" descr="A black and blue rectangle with white text&#10;&#10;Description automatically generated">
              <a:extLst>
                <a:ext uri="{FF2B5EF4-FFF2-40B4-BE49-F238E27FC236}">
                  <a16:creationId xmlns:a16="http://schemas.microsoft.com/office/drawing/2014/main" id="{77A3C388-2D8C-FB07-6042-659ADCFE6A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84" r="8079" b="76234"/>
            <a:stretch/>
          </p:blipFill>
          <p:spPr>
            <a:xfrm>
              <a:off x="0" y="263133"/>
              <a:ext cx="5970850" cy="841732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151E43F3-F082-1D6F-2DD9-1525A578E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31210" y="286776"/>
              <a:ext cx="2420711" cy="811265"/>
            </a:xfrm>
            <a:prstGeom prst="rect">
              <a:avLst/>
            </a:prstGeom>
            <a:noFill/>
          </p:spPr>
        </p:pic>
        <p:pic>
          <p:nvPicPr>
            <p:cNvPr id="11" name="Picture 10" descr="A screen shot of a calendar&#10;&#10;Description automatically generated">
              <a:extLst>
                <a:ext uri="{FF2B5EF4-FFF2-40B4-BE49-F238E27FC236}">
                  <a16:creationId xmlns:a16="http://schemas.microsoft.com/office/drawing/2014/main" id="{FB26C946-CB3A-EDD4-4CB9-34EDD170438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58" r="50000" b="80060"/>
            <a:stretch/>
          </p:blipFill>
          <p:spPr>
            <a:xfrm>
              <a:off x="7206019" y="294548"/>
              <a:ext cx="2342866" cy="8034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3691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94AACE-98BD-CC75-95D1-840B98160D1B}"/>
              </a:ext>
            </a:extLst>
          </p:cNvPr>
          <p:cNvSpPr/>
          <p:nvPr userDrawn="1"/>
        </p:nvSpPr>
        <p:spPr>
          <a:xfrm>
            <a:off x="0" y="6189260"/>
            <a:ext cx="12192000" cy="720000"/>
          </a:xfrm>
          <a:prstGeom prst="rect">
            <a:avLst/>
          </a:prstGeom>
          <a:solidFill>
            <a:srgbClr val="2F67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401E9D-056D-6C77-7422-FCBDFADE2170}"/>
              </a:ext>
            </a:extLst>
          </p:cNvPr>
          <p:cNvSpPr txBox="1"/>
          <p:nvPr userDrawn="1"/>
        </p:nvSpPr>
        <p:spPr>
          <a:xfrm>
            <a:off x="47764" y="6271147"/>
            <a:ext cx="2088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BASIQ 2024</a:t>
            </a:r>
            <a:endParaRPr lang="ro-RO" sz="28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E40394-26AF-1707-6BD8-BE3A7C0F17C3}"/>
              </a:ext>
            </a:extLst>
          </p:cNvPr>
          <p:cNvSpPr txBox="1"/>
          <p:nvPr userDrawn="1"/>
        </p:nvSpPr>
        <p:spPr>
          <a:xfrm>
            <a:off x="6007288" y="6216556"/>
            <a:ext cx="6096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</a:rPr>
              <a:t>New Trends in Sustainable Business and Consumption</a:t>
            </a:r>
          </a:p>
          <a:p>
            <a:pPr algn="r"/>
            <a:r>
              <a:rPr lang="en-US" sz="1600" b="0" dirty="0">
                <a:solidFill>
                  <a:schemeClr val="bg1"/>
                </a:solidFill>
                <a:latin typeface="Candara Light" panose="020E0502030303020204" pitchFamily="34" charset="0"/>
              </a:rPr>
              <a:t>6-8 June 2024, University of Almeria, Spain</a:t>
            </a:r>
            <a:endParaRPr lang="ro-RO" sz="1600" b="0" dirty="0">
              <a:solidFill>
                <a:schemeClr val="bg1"/>
              </a:solidFill>
              <a:latin typeface="Candara Light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63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08477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335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990F9AC-0726-64D1-6D43-FA30A432EFD6}"/>
              </a:ext>
            </a:extLst>
          </p:cNvPr>
          <p:cNvSpPr txBox="1"/>
          <p:nvPr/>
        </p:nvSpPr>
        <p:spPr>
          <a:xfrm>
            <a:off x="617220" y="2262074"/>
            <a:ext cx="1097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prstClr val="black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Title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C0A079-771B-976C-5F81-4EA578698B71}"/>
              </a:ext>
            </a:extLst>
          </p:cNvPr>
          <p:cNvSpPr txBox="1"/>
          <p:nvPr/>
        </p:nvSpPr>
        <p:spPr>
          <a:xfrm>
            <a:off x="617221" y="3150363"/>
            <a:ext cx="1097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prstClr val="black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Authors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CAC18E3-7D4E-19AB-B275-47C78FE4139B}"/>
              </a:ext>
            </a:extLst>
          </p:cNvPr>
          <p:cNvSpPr txBox="1"/>
          <p:nvPr/>
        </p:nvSpPr>
        <p:spPr>
          <a:xfrm>
            <a:off x="617220" y="3730876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prstClr val="black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Presenter</a:t>
            </a:r>
            <a:r>
              <a:rPr lang="en-US" dirty="0">
                <a:solidFill>
                  <a:prstClr val="black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F82784-2D57-276F-9184-B3AE88907722}"/>
              </a:ext>
            </a:extLst>
          </p:cNvPr>
          <p:cNvSpPr txBox="1"/>
          <p:nvPr/>
        </p:nvSpPr>
        <p:spPr>
          <a:xfrm>
            <a:off x="617220" y="4390066"/>
            <a:ext cx="10972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prstClr val="black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Affiliation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7A2279-B1EC-0AE3-47DD-F62CABB06C56}"/>
              </a:ext>
            </a:extLst>
          </p:cNvPr>
          <p:cNvSpPr txBox="1"/>
          <p:nvPr/>
        </p:nvSpPr>
        <p:spPr>
          <a:xfrm>
            <a:off x="617220" y="5014961"/>
            <a:ext cx="10972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Email:</a:t>
            </a:r>
          </a:p>
        </p:txBody>
      </p:sp>
    </p:spTree>
    <p:extLst>
      <p:ext uri="{BB962C8B-B14F-4D97-AF65-F5344CB8AC3E}">
        <p14:creationId xmlns:p14="http://schemas.microsoft.com/office/powerpoint/2010/main" val="2793722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978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6</Words>
  <Application>Microsoft Macintosh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Candara Light</vt:lpstr>
      <vt:lpstr>Poppins Medium</vt:lpstr>
      <vt:lpstr>Poppins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Laurențiu Tăchiciu</dc:creator>
  <cp:lastModifiedBy>Bumbac Robert</cp:lastModifiedBy>
  <cp:revision>3</cp:revision>
  <dcterms:created xsi:type="dcterms:W3CDTF">2023-12-20T21:03:20Z</dcterms:created>
  <dcterms:modified xsi:type="dcterms:W3CDTF">2024-05-13T02:53:40Z</dcterms:modified>
</cp:coreProperties>
</file>