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15180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740994-1E41-4B40-9593-A9941ACA2044}" type="datetimeFigureOut">
              <a:rPr lang="ro-RO" smtClean="0"/>
              <a:t>04.06.2020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6B0A3C-43B8-4705-A5EA-19FAB52EE76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8574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740994-1E41-4B40-9593-A9941ACA2044}" type="datetimeFigureOut">
              <a:rPr lang="ro-RO" smtClean="0"/>
              <a:t>04.06.2020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6B0A3C-43B8-4705-A5EA-19FAB52EE76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68923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740994-1E41-4B40-9593-A9941ACA2044}" type="datetimeFigureOut">
              <a:rPr lang="ro-RO" smtClean="0"/>
              <a:t>04.06.2020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6B0A3C-43B8-4705-A5EA-19FAB52EE76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15140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740994-1E41-4B40-9593-A9941ACA2044}" type="datetimeFigureOut">
              <a:rPr lang="ro-RO" smtClean="0"/>
              <a:t>04.06.2020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6B0A3C-43B8-4705-A5EA-19FAB52EE76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83430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740994-1E41-4B40-9593-A9941ACA2044}" type="datetimeFigureOut">
              <a:rPr lang="ro-RO" smtClean="0"/>
              <a:t>04.06.2020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6B0A3C-43B8-4705-A5EA-19FAB52EE76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3778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740994-1E41-4B40-9593-A9941ACA2044}" type="datetimeFigureOut">
              <a:rPr lang="ro-RO" smtClean="0"/>
              <a:t>04.06.2020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6B0A3C-43B8-4705-A5EA-19FAB52EE76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96008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740994-1E41-4B40-9593-A9941ACA2044}" type="datetimeFigureOut">
              <a:rPr lang="ro-RO" smtClean="0"/>
              <a:t>04.06.2020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6B0A3C-43B8-4705-A5EA-19FAB52EE76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71179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740994-1E41-4B40-9593-A9941ACA2044}" type="datetimeFigureOut">
              <a:rPr lang="ro-RO" smtClean="0"/>
              <a:t>04.06.2020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6B0A3C-43B8-4705-A5EA-19FAB52EE76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7207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740994-1E41-4B40-9593-A9941ACA2044}" type="datetimeFigureOut">
              <a:rPr lang="ro-RO" smtClean="0"/>
              <a:t>04.06.2020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6B0A3C-43B8-4705-A5EA-19FAB52EE76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0213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3740994-1E41-4B40-9593-A9941ACA2044}" type="datetimeFigureOut">
              <a:rPr lang="ro-RO" smtClean="0"/>
              <a:t>04.06.2020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6B0A3C-43B8-4705-A5EA-19FAB52EE76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3093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348343" y="139338"/>
            <a:ext cx="7968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BASIQ</a:t>
            </a:r>
            <a:r>
              <a:rPr lang="en-US" sz="1800" b="1" cap="none" spc="0" baseline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20</a:t>
            </a:r>
            <a:r>
              <a:rPr lang="ro-RO" sz="1800" b="1" cap="none" spc="0" baseline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</a:t>
            </a:r>
            <a:r>
              <a:rPr lang="en-US" sz="1800" b="1" cap="none" spc="0" baseline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 </a:t>
            </a:r>
            <a:r>
              <a:rPr lang="he-IL" sz="2000" b="1" cap="none" spc="0" baseline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/>
              </a:rPr>
              <a:t>׀</a:t>
            </a:r>
            <a:r>
              <a:rPr lang="en-US" sz="1800" b="1" cap="none" spc="0" baseline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14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Trends in Sustainable Business and Consumption</a:t>
            </a:r>
            <a:endParaRPr lang="en-US" sz="14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66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46704" y="2585486"/>
            <a:ext cx="103978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 smtClean="0">
                <a:solidFill>
                  <a:srgbClr val="000000"/>
                </a:solidFill>
                <a:latin typeface="Impact" panose="020B0806030902050204" pitchFamily="34" charset="0"/>
                <a:ea typeface="Times New Roman" panose="02020603050405020304" pitchFamily="18" charset="0"/>
              </a:rPr>
              <a:t>SKILLS AND COMPETENCES PYRAMID V. STUDY PROGRAMS</a:t>
            </a:r>
            <a:endParaRPr lang="en-US" sz="3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8320" y="3356947"/>
            <a:ext cx="6583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Cristina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Vasilica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Icociu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Nicolae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Postăvaru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Mihnea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Costoiu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Tiberiu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Dobrescu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and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Cătălin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Ionuț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Silvestru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47" y="3680113"/>
            <a:ext cx="5058064" cy="2961755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3"/>
          <a:stretch>
            <a:fillRect/>
          </a:stretch>
        </p:blipFill>
        <p:spPr>
          <a:xfrm>
            <a:off x="7032567" y="134445"/>
            <a:ext cx="4503363" cy="242610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709458" y="4128408"/>
            <a:ext cx="63814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We are introducing a pyramid of skills starting from ISCO, a hierarchy and a new classification depending on how they are acquired: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naturally, through DNA and social environment and ii) through education and learning. The main idea is that without a seed there are no flowers. Hence, another form of organization of skills and competences, a new scheme presented for the first time here. Finally, we come to a new systematization of skills known in literature and the creation of common disciplines for several study programs, without discussing professional disciplines. This step can lead to the partial recognition of a qualification, about 30-40%, especially since, in our opinion, these common disciplines should be compulsory at bachelor level.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31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162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Impact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razvi</dc:creator>
  <cp:lastModifiedBy>Catalin Silvestru</cp:lastModifiedBy>
  <cp:revision>4</cp:revision>
  <dcterms:created xsi:type="dcterms:W3CDTF">2019-05-08T09:08:28Z</dcterms:created>
  <dcterms:modified xsi:type="dcterms:W3CDTF">2020-06-04T19:25:36Z</dcterms:modified>
</cp:coreProperties>
</file>