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63" y="131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9151807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740994-1E41-4B40-9593-A9941ACA2044}" type="datetimeFigureOut">
              <a:rPr lang="ro-RO" smtClean="0"/>
              <a:t>14.05.2020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6B0A3C-43B8-4705-A5EA-19FAB52EE76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85748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740994-1E41-4B40-9593-A9941ACA2044}" type="datetimeFigureOut">
              <a:rPr lang="ro-RO" smtClean="0"/>
              <a:t>14.05.2020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6B0A3C-43B8-4705-A5EA-19FAB52EE76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268923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740994-1E41-4B40-9593-A9941ACA2044}" type="datetimeFigureOut">
              <a:rPr lang="ro-RO" smtClean="0"/>
              <a:t>14.05.2020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6B0A3C-43B8-4705-A5EA-19FAB52EE76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515140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740994-1E41-4B40-9593-A9941ACA2044}" type="datetimeFigureOut">
              <a:rPr lang="ro-RO" smtClean="0"/>
              <a:t>14.05.2020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6B0A3C-43B8-4705-A5EA-19FAB52EE76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183430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740994-1E41-4B40-9593-A9941ACA2044}" type="datetimeFigureOut">
              <a:rPr lang="ro-RO" smtClean="0"/>
              <a:t>14.05.2020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6B0A3C-43B8-4705-A5EA-19FAB52EE76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53778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740994-1E41-4B40-9593-A9941ACA2044}" type="datetimeFigureOut">
              <a:rPr lang="ro-RO" smtClean="0"/>
              <a:t>14.05.2020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6B0A3C-43B8-4705-A5EA-19FAB52EE76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196008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740994-1E41-4B40-9593-A9941ACA2044}" type="datetimeFigureOut">
              <a:rPr lang="ro-RO" smtClean="0"/>
              <a:t>14.05.2020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6B0A3C-43B8-4705-A5EA-19FAB52EE76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71179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740994-1E41-4B40-9593-A9941ACA2044}" type="datetimeFigureOut">
              <a:rPr lang="ro-RO" smtClean="0"/>
              <a:t>14.05.2020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6B0A3C-43B8-4705-A5EA-19FAB52EE76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972079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740994-1E41-4B40-9593-A9941ACA2044}" type="datetimeFigureOut">
              <a:rPr lang="ro-RO" smtClean="0"/>
              <a:t>14.05.2020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6B0A3C-43B8-4705-A5EA-19FAB52EE76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70213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740994-1E41-4B40-9593-A9941ACA2044}" type="datetimeFigureOut">
              <a:rPr lang="ro-RO" smtClean="0"/>
              <a:t>14.05.2020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6B0A3C-43B8-4705-A5EA-19FAB52EE76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830939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348343" y="139338"/>
            <a:ext cx="7968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BASIQ</a:t>
            </a:r>
            <a:r>
              <a:rPr lang="en-US" sz="1800" b="1" cap="none" spc="0" baseline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1800" b="1" cap="none" spc="0" baseline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20</a:t>
            </a:r>
            <a:r>
              <a:rPr lang="ro-RO" sz="1800" b="1" cap="none" spc="0" baseline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20</a:t>
            </a:r>
            <a:r>
              <a:rPr lang="en-US" sz="1800" b="1" cap="none" spc="0" baseline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 </a:t>
            </a:r>
            <a:r>
              <a:rPr lang="he-IL" sz="2000" b="1" cap="none" spc="0" baseline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/>
              </a:rPr>
              <a:t>׀</a:t>
            </a:r>
            <a:r>
              <a:rPr lang="en-US" sz="1800" b="1" cap="none" spc="0" baseline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14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New Trends in Sustainable Business and Consumption</a:t>
            </a:r>
            <a:endParaRPr lang="en-US" sz="14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2661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031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razvi</dc:creator>
  <cp:lastModifiedBy>Robert</cp:lastModifiedBy>
  <cp:revision>3</cp:revision>
  <dcterms:created xsi:type="dcterms:W3CDTF">2019-05-08T09:08:28Z</dcterms:created>
  <dcterms:modified xsi:type="dcterms:W3CDTF">2020-05-14T09:32:56Z</dcterms:modified>
</cp:coreProperties>
</file>