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0DA"/>
    <a:srgbClr val="B5A5CB"/>
    <a:srgbClr val="450684"/>
    <a:srgbClr val="885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346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Title 19">
            <a:extLst>
              <a:ext uri="{FF2B5EF4-FFF2-40B4-BE49-F238E27FC236}">
                <a16:creationId xmlns="" xmlns:a16="http://schemas.microsoft.com/office/drawing/2014/main" id="{6E5F61E0-A66E-4F3E-8B45-333B2E206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6350C5F-1E65-4CFB-BCE9-E3137E4E33B2}"/>
              </a:ext>
            </a:extLst>
          </p:cNvPr>
          <p:cNvSpPr/>
          <p:nvPr userDrawn="1"/>
        </p:nvSpPr>
        <p:spPr>
          <a:xfrm>
            <a:off x="4388897" y="6454743"/>
            <a:ext cx="34142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223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11-13 June 2018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D223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Heidelberg, Germany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31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8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3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419957"/>
            <a:ext cx="10515600" cy="7888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6762"/>
            <a:ext cx="10515600" cy="39964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3955"/>
            <a:ext cx="10515600" cy="7888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32185"/>
            <a:ext cx="5181600" cy="36447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32185"/>
            <a:ext cx="5181600" cy="36447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4228"/>
            <a:ext cx="10515600" cy="3964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2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5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1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199" y="1363686"/>
            <a:ext cx="10515600" cy="788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0491"/>
            <a:ext cx="10515600" cy="3996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F1355-598C-45B3-AAB3-5C27E5350FB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2D223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11-13 June 2018</a:t>
            </a:r>
            <a:r>
              <a:rPr lang="en-US" b="1" dirty="0" smtClean="0">
                <a:solidFill>
                  <a:srgbClr val="2D223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Heidelberg, Germany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3217369" y="230768"/>
            <a:ext cx="6889289" cy="3670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2D223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</a:t>
            </a:r>
            <a:r>
              <a:rPr lang="en-US" sz="1400" b="1" dirty="0">
                <a:solidFill>
                  <a:srgbClr val="2D223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Trends in Sustainable Business and Consumption</a:t>
            </a:r>
            <a:r>
              <a:rPr lang="en-US" sz="1400" dirty="0">
                <a:solidFill>
                  <a:srgbClr val="2D223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dirty="0">
                <a:solidFill>
                  <a:srgbClr val="2D223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42F13F0-A802-4CC5-AA0F-EDA54B3DFD27}"/>
              </a:ext>
            </a:extLst>
          </p:cNvPr>
          <p:cNvSpPr/>
          <p:nvPr userDrawn="1"/>
        </p:nvSpPr>
        <p:spPr>
          <a:xfrm>
            <a:off x="666755" y="90572"/>
            <a:ext cx="244901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baseline="0" dirty="0">
                <a:ln w="10160">
                  <a:solidFill>
                    <a:srgbClr val="450684"/>
                  </a:solidFill>
                  <a:prstDash val="solid"/>
                </a:ln>
                <a:solidFill>
                  <a:srgbClr val="CBC0DA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BASIQ 2018</a:t>
            </a:r>
            <a:endParaRPr lang="en-US" sz="3000" b="1" cap="none" spc="0" baseline="0" dirty="0">
              <a:ln w="10160">
                <a:solidFill>
                  <a:srgbClr val="450684"/>
                </a:solidFill>
                <a:prstDash val="solid"/>
              </a:ln>
              <a:solidFill>
                <a:srgbClr val="CBC0DA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134821" y="184036"/>
            <a:ext cx="0" cy="367069"/>
          </a:xfrm>
          <a:prstGeom prst="line">
            <a:avLst/>
          </a:prstGeom>
          <a:ln>
            <a:solidFill>
              <a:srgbClr val="CBC0D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28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74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</dc:creator>
  <cp:lastModifiedBy>Robert</cp:lastModifiedBy>
  <cp:revision>13</cp:revision>
  <dcterms:created xsi:type="dcterms:W3CDTF">2017-05-22T21:55:42Z</dcterms:created>
  <dcterms:modified xsi:type="dcterms:W3CDTF">2018-06-05T20:47:22Z</dcterms:modified>
</cp:coreProperties>
</file>